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FD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966"/>
    <p:restoredTop sz="94687"/>
  </p:normalViewPr>
  <p:slideViewPr>
    <p:cSldViewPr snapToGrid="0">
      <p:cViewPr>
        <p:scale>
          <a:sx n="86" d="100"/>
          <a:sy n="86" d="100"/>
        </p:scale>
        <p:origin x="2840" y="24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A94BA9-78BC-74C9-4454-8FA0EF1807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0749872-AC5F-DA58-E7BC-C699467867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4356E78-9FAE-FA0D-F9D5-277066C080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505573-A0E1-1D4D-A295-77E1F2EE06F7}" type="datetimeFigureOut">
              <a:rPr kumimoji="1" lang="ko-Kore-KR" altLang="en-US" smtClean="0"/>
              <a:t>2022. 11. 25.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0CD0A1D-F618-EE79-9960-832D5BB863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FF75420-A248-6FA4-1076-4A947954D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F2B3B-D7CE-FF4C-A3C8-A1F5CE1FEA68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365933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19246A-B387-4688-DE9E-54C3A4104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14297BF-0B9B-7A1C-EF23-1578D4949C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70E1A96-D779-FF1B-9049-B1808B1D8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505573-A0E1-1D4D-A295-77E1F2EE06F7}" type="datetimeFigureOut">
              <a:rPr kumimoji="1" lang="ko-Kore-KR" altLang="en-US" smtClean="0"/>
              <a:t>2022. 11. 25.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FA878D3-4C7D-9A68-3233-023175D6D2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50F1FAF-626E-1970-E376-7197B3D268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F2B3B-D7CE-FF4C-A3C8-A1F5CE1FEA68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830143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5EF1DCB-6D76-93D8-2E3A-D2708FA8D94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DD44E4A-090C-E4F8-37CA-9AAC515C19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F2E8CB6-3565-886A-63D0-E49606E748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505573-A0E1-1D4D-A295-77E1F2EE06F7}" type="datetimeFigureOut">
              <a:rPr kumimoji="1" lang="ko-Kore-KR" altLang="en-US" smtClean="0"/>
              <a:t>2022. 11. 25.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A81D2FB-DBA0-D59D-0A9B-A0D725D7A5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DE225CC-7B13-5FEF-09CF-36A2D983D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F2B3B-D7CE-FF4C-A3C8-A1F5CE1FEA68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793240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2761ED-2F28-C8E2-6689-B98BC4480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F5A696D-3732-BB71-7D21-C4F6F4020F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59F7E5E-867E-D4D8-982E-594497FA9E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505573-A0E1-1D4D-A295-77E1F2EE06F7}" type="datetimeFigureOut">
              <a:rPr kumimoji="1" lang="ko-Kore-KR" altLang="en-US" smtClean="0"/>
              <a:t>2022. 11. 25.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8E44A25-4BF8-289D-EF8E-7BAFBBFBF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97E7878-5317-1DEE-5B50-F892048FEE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F2B3B-D7CE-FF4C-A3C8-A1F5CE1FEA68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71717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D523BA-3485-EC64-1C3B-E9183F8E90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73FD076-41F7-323D-569B-3489588466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5614109-FB61-7C32-BCDD-72CE39BA1F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505573-A0E1-1D4D-A295-77E1F2EE06F7}" type="datetimeFigureOut">
              <a:rPr kumimoji="1" lang="ko-Kore-KR" altLang="en-US" smtClean="0"/>
              <a:t>2022. 11. 25.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9CF4ECE-A572-0851-469D-718DF80EEF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A40D897-D0F8-911E-FA09-E02724BD3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F2B3B-D7CE-FF4C-A3C8-A1F5CE1FEA68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403040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792C28-6C0B-3D86-C36F-590F3F098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EC735CC-35F3-2824-639D-DA307D762A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B582C97-A247-42BB-F049-EB0ABD518A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E184260-1425-E20E-807D-7B0AB44083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505573-A0E1-1D4D-A295-77E1F2EE06F7}" type="datetimeFigureOut">
              <a:rPr kumimoji="1" lang="ko-Kore-KR" altLang="en-US" smtClean="0"/>
              <a:t>2022. 11. 25.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37A0318-4A7F-976B-9060-3302683BE2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8C46030-5EB3-83D3-41C0-73EBD9DB55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F2B3B-D7CE-FF4C-A3C8-A1F5CE1FEA68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004999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7A6D88-5074-5BB6-ED08-F9FE6106DD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3FCD3FD-9C27-8B0F-70C6-8082F36FD1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65648FF-581C-A548-E1B8-31EE133D2A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CFDEA9F-993C-FB39-EFD6-3019EE2675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600F080-586B-8B96-6ACC-77CCB59DBF5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6148461-2D8F-28FA-EEF7-90092D37FD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505573-A0E1-1D4D-A295-77E1F2EE06F7}" type="datetimeFigureOut">
              <a:rPr kumimoji="1" lang="ko-Kore-KR" altLang="en-US" smtClean="0"/>
              <a:t>2022. 11. 25.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8C39319-5DB0-FBE4-831B-3498C300F8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F9CBA7D-127B-B113-E07A-E2F010D9C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F2B3B-D7CE-FF4C-A3C8-A1F5CE1FEA68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390721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C3EEE7-65DE-4B3F-36B0-94342CB6A6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50053F8-DD11-B66B-FABD-A84CC8A25C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505573-A0E1-1D4D-A295-77E1F2EE06F7}" type="datetimeFigureOut">
              <a:rPr kumimoji="1" lang="ko-Kore-KR" altLang="en-US" smtClean="0"/>
              <a:t>2022. 11. 25.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DD228A9-ABE0-8D59-64A8-D3D2CF822E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1E80FF1-E0EF-2FC7-E3ED-ED64CE7FC8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F2B3B-D7CE-FF4C-A3C8-A1F5CE1FEA68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409923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48F5340-F27F-2219-B052-70BE503107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505573-A0E1-1D4D-A295-77E1F2EE06F7}" type="datetimeFigureOut">
              <a:rPr kumimoji="1" lang="ko-Kore-KR" altLang="en-US" smtClean="0"/>
              <a:t>2022. 11. 25.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6082BA9-8348-B5B5-D2B9-26DECC4A43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59E8B39-3006-4467-066A-B6C462CE0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F2B3B-D7CE-FF4C-A3C8-A1F5CE1FEA68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536958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A80A9B-DB0B-046E-C7B5-D801B62AB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36F14B0-CAD3-6B80-BB10-4F3FB44B39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F9A32A4-EB8F-299B-0E28-770D5B68EF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A504697-8550-C771-9414-3BD03EDF14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505573-A0E1-1D4D-A295-77E1F2EE06F7}" type="datetimeFigureOut">
              <a:rPr kumimoji="1" lang="ko-Kore-KR" altLang="en-US" smtClean="0"/>
              <a:t>2022. 11. 25.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D2BE05B-0B4B-DC0E-A39E-C344B1FD44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61F50A8-2933-AEA1-6484-A2BCD3DDA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F2B3B-D7CE-FF4C-A3C8-A1F5CE1FEA68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441581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B3D19C-EAE2-BEF0-2B8F-10C5408685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3CFF8B4-B8AC-13BB-995F-F339C50FC0A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762D08E-512B-C001-7B4E-9D5D3BC216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7CB12AF-54D9-04A9-1E95-292EE78B57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505573-A0E1-1D4D-A295-77E1F2EE06F7}" type="datetimeFigureOut">
              <a:rPr kumimoji="1" lang="ko-Kore-KR" altLang="en-US" smtClean="0"/>
              <a:t>2022. 11. 25.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E73ECC7-56FB-BC1E-5190-B6291F8636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CDFFA2B-570F-E35C-7C3D-55D5126A7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F2B3B-D7CE-FF4C-A3C8-A1F5CE1FEA68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635416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05BC43A-3A97-FCE2-2F22-ADD2DF70B3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F8FF5EE-3CFE-333B-F75A-5C3115A05E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379573A-59A7-099C-D302-44A426952FA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505573-A0E1-1D4D-A295-77E1F2EE06F7}" type="datetimeFigureOut">
              <a:rPr kumimoji="1" lang="ko-Kore-KR" altLang="en-US" smtClean="0"/>
              <a:t>2022. 11. 25.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973C71E-77D4-A243-1951-101E7F8891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E54F056-F11A-6DBA-3F35-5BD79387DE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2F2B3B-D7CE-FF4C-A3C8-A1F5CE1FEA68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35805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microsoft.com/office/2007/relationships/hdphoto" Target="../media/hdphoto4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microsoft.com/office/2007/relationships/hdphoto" Target="../media/hdphoto3.wdp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microsoft.com/office/2007/relationships/hdphoto" Target="../media/hdphoto4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microsoft.com/office/2007/relationships/hdphoto" Target="../media/hdphoto3.wdp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g"/><Relationship Id="rId3" Type="http://schemas.openxmlformats.org/officeDocument/2006/relationships/image" Target="../media/image8.jpg"/><Relationship Id="rId7" Type="http://schemas.openxmlformats.org/officeDocument/2006/relationships/image" Target="../media/image12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g"/><Relationship Id="rId11" Type="http://schemas.openxmlformats.org/officeDocument/2006/relationships/image" Target="../media/image16.png"/><Relationship Id="rId5" Type="http://schemas.openxmlformats.org/officeDocument/2006/relationships/image" Target="../media/image10.jpg"/><Relationship Id="rId10" Type="http://schemas.openxmlformats.org/officeDocument/2006/relationships/image" Target="../media/image15.png"/><Relationship Id="rId4" Type="http://schemas.openxmlformats.org/officeDocument/2006/relationships/image" Target="../media/image9.jpg"/><Relationship Id="rId9" Type="http://schemas.openxmlformats.org/officeDocument/2006/relationships/image" Target="../media/image1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자유형 28">
            <a:extLst>
              <a:ext uri="{FF2B5EF4-FFF2-40B4-BE49-F238E27FC236}">
                <a16:creationId xmlns:a16="http://schemas.microsoft.com/office/drawing/2014/main" id="{B4F06AA0-9F01-625D-C5E9-E2EC15887A6A}"/>
              </a:ext>
            </a:extLst>
          </p:cNvPr>
          <p:cNvSpPr/>
          <p:nvPr/>
        </p:nvSpPr>
        <p:spPr>
          <a:xfrm rot="19199058">
            <a:off x="-2244228" y="616478"/>
            <a:ext cx="7109553" cy="8039636"/>
          </a:xfrm>
          <a:custGeom>
            <a:avLst/>
            <a:gdLst>
              <a:gd name="connsiteX0" fmla="*/ 4415666 w 7109553"/>
              <a:gd name="connsiteY0" fmla="*/ 0 h 8039636"/>
              <a:gd name="connsiteX1" fmla="*/ 6970362 w 7109553"/>
              <a:gd name="connsiteY1" fmla="*/ 2799487 h 8039636"/>
              <a:gd name="connsiteX2" fmla="*/ 6977992 w 7109553"/>
              <a:gd name="connsiteY2" fmla="*/ 2805851 h 8039636"/>
              <a:gd name="connsiteX3" fmla="*/ 6993394 w 7109553"/>
              <a:gd name="connsiteY3" fmla="*/ 2824725 h 8039636"/>
              <a:gd name="connsiteX4" fmla="*/ 7030458 w 7109553"/>
              <a:gd name="connsiteY4" fmla="*/ 2865341 h 8039636"/>
              <a:gd name="connsiteX5" fmla="*/ 7028212 w 7109553"/>
              <a:gd name="connsiteY5" fmla="*/ 2867391 h 8039636"/>
              <a:gd name="connsiteX6" fmla="*/ 7032840 w 7109553"/>
              <a:gd name="connsiteY6" fmla="*/ 2873063 h 8039636"/>
              <a:gd name="connsiteX7" fmla="*/ 7109553 w 7109553"/>
              <a:gd name="connsiteY7" fmla="*/ 3126978 h 8039636"/>
              <a:gd name="connsiteX8" fmla="*/ 7074254 w 7109553"/>
              <a:gd name="connsiteY8" fmla="*/ 3303751 h 8039636"/>
              <a:gd name="connsiteX9" fmla="*/ 7070556 w 7109553"/>
              <a:gd name="connsiteY9" fmla="*/ 3310640 h 8039636"/>
              <a:gd name="connsiteX10" fmla="*/ 7071856 w 7109553"/>
              <a:gd name="connsiteY10" fmla="*/ 3311223 h 8039636"/>
              <a:gd name="connsiteX11" fmla="*/ 4948593 w 7109553"/>
              <a:gd name="connsiteY11" fmla="*/ 8039636 h 8039636"/>
              <a:gd name="connsiteX12" fmla="*/ 0 w 7109553"/>
              <a:gd name="connsiteY12" fmla="*/ 5817503 h 8039636"/>
              <a:gd name="connsiteX13" fmla="*/ 892878 w 7109553"/>
              <a:gd name="connsiteY13" fmla="*/ 3829102 h 8039636"/>
              <a:gd name="connsiteX14" fmla="*/ 586984 w 7109553"/>
              <a:gd name="connsiteY14" fmla="*/ 3493897 h 8039636"/>
              <a:gd name="connsiteX15" fmla="*/ 1360280 w 7109553"/>
              <a:gd name="connsiteY15" fmla="*/ 2788219 h 8039636"/>
              <a:gd name="connsiteX16" fmla="*/ 2123262 w 7109553"/>
              <a:gd name="connsiteY16" fmla="*/ 1089090 h 8039636"/>
              <a:gd name="connsiteX17" fmla="*/ 2859794 w 7109553"/>
              <a:gd name="connsiteY17" fmla="*/ 1419825 h 8039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7109553" h="8039636">
                <a:moveTo>
                  <a:pt x="4415666" y="0"/>
                </a:moveTo>
                <a:lnTo>
                  <a:pt x="6970362" y="2799487"/>
                </a:lnTo>
                <a:lnTo>
                  <a:pt x="6977992" y="2805851"/>
                </a:lnTo>
                <a:lnTo>
                  <a:pt x="6993394" y="2824725"/>
                </a:lnTo>
                <a:lnTo>
                  <a:pt x="7030458" y="2865341"/>
                </a:lnTo>
                <a:lnTo>
                  <a:pt x="7028212" y="2867391"/>
                </a:lnTo>
                <a:lnTo>
                  <a:pt x="7032840" y="2873063"/>
                </a:lnTo>
                <a:cubicBezTo>
                  <a:pt x="7081273" y="2945544"/>
                  <a:pt x="7109553" y="3032922"/>
                  <a:pt x="7109553" y="3126978"/>
                </a:cubicBezTo>
                <a:cubicBezTo>
                  <a:pt x="7109553" y="3189682"/>
                  <a:pt x="7096984" y="3249418"/>
                  <a:pt x="7074254" y="3303751"/>
                </a:cubicBezTo>
                <a:lnTo>
                  <a:pt x="7070556" y="3310640"/>
                </a:lnTo>
                <a:lnTo>
                  <a:pt x="7071856" y="3311223"/>
                </a:lnTo>
                <a:lnTo>
                  <a:pt x="4948593" y="8039636"/>
                </a:lnTo>
                <a:lnTo>
                  <a:pt x="0" y="5817503"/>
                </a:lnTo>
                <a:lnTo>
                  <a:pt x="892878" y="3829102"/>
                </a:lnTo>
                <a:lnTo>
                  <a:pt x="586984" y="3493897"/>
                </a:lnTo>
                <a:lnTo>
                  <a:pt x="1360280" y="2788219"/>
                </a:lnTo>
                <a:lnTo>
                  <a:pt x="2123262" y="1089090"/>
                </a:lnTo>
                <a:lnTo>
                  <a:pt x="2859794" y="1419825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ko-Kore-KR" altLang="en-US"/>
          </a:p>
        </p:txBody>
      </p:sp>
      <p:pic>
        <p:nvPicPr>
          <p:cNvPr id="6" name="그림 5" descr="실내, 검은색, 하얀색, 어두운이(가) 표시된 사진&#10;&#10;자동 생성된 설명">
            <a:extLst>
              <a:ext uri="{FF2B5EF4-FFF2-40B4-BE49-F238E27FC236}">
                <a16:creationId xmlns:a16="http://schemas.microsoft.com/office/drawing/2014/main" id="{E067314E-BCF2-EA63-656B-D668F4D3081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336925" y="2090682"/>
            <a:ext cx="3513864" cy="3498975"/>
          </a:xfrm>
          <a:prstGeom prst="rect">
            <a:avLst/>
          </a:prstGeom>
        </p:spPr>
      </p:pic>
      <p:pic>
        <p:nvPicPr>
          <p:cNvPr id="10" name="그림 9" descr="실내, 컨트롤러, 하얀색, 원격이(가) 표시된 사진&#10;&#10;자동 생성된 설명">
            <a:extLst>
              <a:ext uri="{FF2B5EF4-FFF2-40B4-BE49-F238E27FC236}">
                <a16:creationId xmlns:a16="http://schemas.microsoft.com/office/drawing/2014/main" id="{CF7BD1BF-BCF7-C36E-01DE-021307F9F6C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534" y="1148867"/>
            <a:ext cx="4272129" cy="4552687"/>
          </a:xfrm>
          <a:prstGeom prst="rect">
            <a:avLst/>
          </a:prstGeom>
        </p:spPr>
      </p:pic>
      <p:sp>
        <p:nvSpPr>
          <p:cNvPr id="22" name="자유형 21">
            <a:extLst>
              <a:ext uri="{FF2B5EF4-FFF2-40B4-BE49-F238E27FC236}">
                <a16:creationId xmlns:a16="http://schemas.microsoft.com/office/drawing/2014/main" id="{C9637453-CA72-3A46-21DF-4B3732A6ADD0}"/>
              </a:ext>
            </a:extLst>
          </p:cNvPr>
          <p:cNvSpPr/>
          <p:nvPr/>
        </p:nvSpPr>
        <p:spPr>
          <a:xfrm rot="19199058">
            <a:off x="-2244228" y="616479"/>
            <a:ext cx="7109553" cy="8039636"/>
          </a:xfrm>
          <a:custGeom>
            <a:avLst/>
            <a:gdLst>
              <a:gd name="connsiteX0" fmla="*/ 4415666 w 7109553"/>
              <a:gd name="connsiteY0" fmla="*/ 0 h 8039636"/>
              <a:gd name="connsiteX1" fmla="*/ 6970362 w 7109553"/>
              <a:gd name="connsiteY1" fmla="*/ 2799487 h 8039636"/>
              <a:gd name="connsiteX2" fmla="*/ 6977992 w 7109553"/>
              <a:gd name="connsiteY2" fmla="*/ 2805851 h 8039636"/>
              <a:gd name="connsiteX3" fmla="*/ 6993394 w 7109553"/>
              <a:gd name="connsiteY3" fmla="*/ 2824725 h 8039636"/>
              <a:gd name="connsiteX4" fmla="*/ 7030458 w 7109553"/>
              <a:gd name="connsiteY4" fmla="*/ 2865341 h 8039636"/>
              <a:gd name="connsiteX5" fmla="*/ 7028212 w 7109553"/>
              <a:gd name="connsiteY5" fmla="*/ 2867391 h 8039636"/>
              <a:gd name="connsiteX6" fmla="*/ 7032840 w 7109553"/>
              <a:gd name="connsiteY6" fmla="*/ 2873063 h 8039636"/>
              <a:gd name="connsiteX7" fmla="*/ 7109553 w 7109553"/>
              <a:gd name="connsiteY7" fmla="*/ 3126978 h 8039636"/>
              <a:gd name="connsiteX8" fmla="*/ 7074254 w 7109553"/>
              <a:gd name="connsiteY8" fmla="*/ 3303751 h 8039636"/>
              <a:gd name="connsiteX9" fmla="*/ 7070556 w 7109553"/>
              <a:gd name="connsiteY9" fmla="*/ 3310640 h 8039636"/>
              <a:gd name="connsiteX10" fmla="*/ 7071856 w 7109553"/>
              <a:gd name="connsiteY10" fmla="*/ 3311223 h 8039636"/>
              <a:gd name="connsiteX11" fmla="*/ 4948593 w 7109553"/>
              <a:gd name="connsiteY11" fmla="*/ 8039636 h 8039636"/>
              <a:gd name="connsiteX12" fmla="*/ 0 w 7109553"/>
              <a:gd name="connsiteY12" fmla="*/ 5817503 h 8039636"/>
              <a:gd name="connsiteX13" fmla="*/ 892878 w 7109553"/>
              <a:gd name="connsiteY13" fmla="*/ 3829102 h 8039636"/>
              <a:gd name="connsiteX14" fmla="*/ 586984 w 7109553"/>
              <a:gd name="connsiteY14" fmla="*/ 3493897 h 8039636"/>
              <a:gd name="connsiteX15" fmla="*/ 1360280 w 7109553"/>
              <a:gd name="connsiteY15" fmla="*/ 2788219 h 8039636"/>
              <a:gd name="connsiteX16" fmla="*/ 2123262 w 7109553"/>
              <a:gd name="connsiteY16" fmla="*/ 1089090 h 8039636"/>
              <a:gd name="connsiteX17" fmla="*/ 2859794 w 7109553"/>
              <a:gd name="connsiteY17" fmla="*/ 1419825 h 8039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7109553" h="8039636">
                <a:moveTo>
                  <a:pt x="4415666" y="0"/>
                </a:moveTo>
                <a:lnTo>
                  <a:pt x="6970362" y="2799487"/>
                </a:lnTo>
                <a:lnTo>
                  <a:pt x="6977992" y="2805851"/>
                </a:lnTo>
                <a:lnTo>
                  <a:pt x="6993394" y="2824725"/>
                </a:lnTo>
                <a:lnTo>
                  <a:pt x="7030458" y="2865341"/>
                </a:lnTo>
                <a:lnTo>
                  <a:pt x="7028212" y="2867391"/>
                </a:lnTo>
                <a:lnTo>
                  <a:pt x="7032840" y="2873063"/>
                </a:lnTo>
                <a:cubicBezTo>
                  <a:pt x="7081273" y="2945544"/>
                  <a:pt x="7109553" y="3032922"/>
                  <a:pt x="7109553" y="3126978"/>
                </a:cubicBezTo>
                <a:cubicBezTo>
                  <a:pt x="7109553" y="3189682"/>
                  <a:pt x="7096984" y="3249418"/>
                  <a:pt x="7074254" y="3303751"/>
                </a:cubicBezTo>
                <a:lnTo>
                  <a:pt x="7070556" y="3310640"/>
                </a:lnTo>
                <a:lnTo>
                  <a:pt x="7071856" y="3311223"/>
                </a:lnTo>
                <a:lnTo>
                  <a:pt x="4948593" y="8039636"/>
                </a:lnTo>
                <a:lnTo>
                  <a:pt x="0" y="5817503"/>
                </a:lnTo>
                <a:lnTo>
                  <a:pt x="892878" y="3829102"/>
                </a:lnTo>
                <a:lnTo>
                  <a:pt x="586984" y="3493897"/>
                </a:lnTo>
                <a:lnTo>
                  <a:pt x="1360280" y="2788219"/>
                </a:lnTo>
                <a:lnTo>
                  <a:pt x="2123262" y="1089090"/>
                </a:lnTo>
                <a:lnTo>
                  <a:pt x="2859794" y="1419825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ko-Kore-KR" altLang="en-US" dirty="0"/>
          </a:p>
        </p:txBody>
      </p:sp>
      <p:pic>
        <p:nvPicPr>
          <p:cNvPr id="16" name="그림 15" descr="컴퓨터이(가) 표시된 사진&#10;&#10;자동 생성된 설명">
            <a:extLst>
              <a:ext uri="{FF2B5EF4-FFF2-40B4-BE49-F238E27FC236}">
                <a16:creationId xmlns:a16="http://schemas.microsoft.com/office/drawing/2014/main" id="{55A53C37-E1D1-A334-BE9E-5F333B634D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684" y="1085850"/>
            <a:ext cx="5842000" cy="4686300"/>
          </a:xfrm>
          <a:prstGeom prst="rect">
            <a:avLst/>
          </a:prstGeom>
        </p:spPr>
      </p:pic>
      <p:pic>
        <p:nvPicPr>
          <p:cNvPr id="8" name="그림 7" descr="검은색이(가) 표시된 사진&#10;&#10;자동 생성된 설명">
            <a:extLst>
              <a:ext uri="{FF2B5EF4-FFF2-40B4-BE49-F238E27FC236}">
                <a16:creationId xmlns:a16="http://schemas.microsoft.com/office/drawing/2014/main" id="{F89CD18B-267D-3857-6C57-EE6A067A9B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79376" y="2552049"/>
            <a:ext cx="3428081" cy="2770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2234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실내, 컨트롤러, 하얀색, 원격이(가) 표시된 사진&#10;&#10;자동 생성된 설명">
            <a:extLst>
              <a:ext uri="{FF2B5EF4-FFF2-40B4-BE49-F238E27FC236}">
                <a16:creationId xmlns:a16="http://schemas.microsoft.com/office/drawing/2014/main" id="{CF7BD1BF-BCF7-C36E-01DE-021307F9F6C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7534" y="1148867"/>
            <a:ext cx="4272129" cy="4552687"/>
          </a:xfrm>
          <a:prstGeom prst="rect">
            <a:avLst/>
          </a:prstGeom>
        </p:spPr>
      </p:pic>
      <p:pic>
        <p:nvPicPr>
          <p:cNvPr id="16" name="그림 15" descr="컴퓨터이(가) 표시된 사진&#10;&#10;자동 생성된 설명">
            <a:extLst>
              <a:ext uri="{FF2B5EF4-FFF2-40B4-BE49-F238E27FC236}">
                <a16:creationId xmlns:a16="http://schemas.microsoft.com/office/drawing/2014/main" id="{55A53C37-E1D1-A334-BE9E-5F333B634D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7362" y="903357"/>
            <a:ext cx="5842000" cy="4686300"/>
          </a:xfrm>
          <a:prstGeom prst="rect">
            <a:avLst/>
          </a:prstGeom>
        </p:spPr>
      </p:pic>
      <p:pic>
        <p:nvPicPr>
          <p:cNvPr id="2" name="그림 1" descr="검은색이(가) 표시된 사진&#10;&#10;자동 생성된 설명">
            <a:extLst>
              <a:ext uri="{FF2B5EF4-FFF2-40B4-BE49-F238E27FC236}">
                <a16:creationId xmlns:a16="http://schemas.microsoft.com/office/drawing/2014/main" id="{1314002B-DD34-59AC-4915-0614E30F983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7973"/>
          <a:stretch>
            <a:fillRect/>
          </a:stretch>
        </p:blipFill>
        <p:spPr>
          <a:xfrm>
            <a:off x="10707760" y="2369556"/>
            <a:ext cx="3154743" cy="2770540"/>
          </a:xfrm>
          <a:custGeom>
            <a:avLst/>
            <a:gdLst>
              <a:gd name="connsiteX0" fmla="*/ 0 w 3154743"/>
              <a:gd name="connsiteY0" fmla="*/ 0 h 2770540"/>
              <a:gd name="connsiteX1" fmla="*/ 3154743 w 3154743"/>
              <a:gd name="connsiteY1" fmla="*/ 0 h 2770540"/>
              <a:gd name="connsiteX2" fmla="*/ 3154743 w 3154743"/>
              <a:gd name="connsiteY2" fmla="*/ 2770540 h 2770540"/>
              <a:gd name="connsiteX3" fmla="*/ 785736 w 3154743"/>
              <a:gd name="connsiteY3" fmla="*/ 2770540 h 277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54743" h="2770540">
                <a:moveTo>
                  <a:pt x="0" y="0"/>
                </a:moveTo>
                <a:lnTo>
                  <a:pt x="3154743" y="0"/>
                </a:lnTo>
                <a:lnTo>
                  <a:pt x="3154743" y="2770540"/>
                </a:lnTo>
                <a:lnTo>
                  <a:pt x="785736" y="2770540"/>
                </a:lnTo>
                <a:close/>
              </a:path>
            </a:pathLst>
          </a:custGeom>
        </p:spPr>
      </p:pic>
      <p:pic>
        <p:nvPicPr>
          <p:cNvPr id="3" name="그림 2" descr="실내, 검은색, 하얀색, 어두운이(가) 표시된 사진&#10;&#10;자동 생성된 설명">
            <a:extLst>
              <a:ext uri="{FF2B5EF4-FFF2-40B4-BE49-F238E27FC236}">
                <a16:creationId xmlns:a16="http://schemas.microsoft.com/office/drawing/2014/main" id="{47DED17B-6529-C33D-5BC1-67FD7DE153ED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</a:blip>
          <a:srcRect l="8109"/>
          <a:stretch>
            <a:fillRect/>
          </a:stretch>
        </p:blipFill>
        <p:spPr>
          <a:xfrm>
            <a:off x="3637237" y="2090682"/>
            <a:ext cx="3228920" cy="3498975"/>
          </a:xfrm>
          <a:custGeom>
            <a:avLst/>
            <a:gdLst>
              <a:gd name="connsiteX0" fmla="*/ 0 w 3228920"/>
              <a:gd name="connsiteY0" fmla="*/ 0 h 3498975"/>
              <a:gd name="connsiteX1" fmla="*/ 3228920 w 3228920"/>
              <a:gd name="connsiteY1" fmla="*/ 0 h 3498975"/>
              <a:gd name="connsiteX2" fmla="*/ 3228920 w 3228920"/>
              <a:gd name="connsiteY2" fmla="*/ 3498975 h 3498975"/>
              <a:gd name="connsiteX3" fmla="*/ 992323 w 3228920"/>
              <a:gd name="connsiteY3" fmla="*/ 3498975 h 3498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28920" h="3498975">
                <a:moveTo>
                  <a:pt x="0" y="0"/>
                </a:moveTo>
                <a:lnTo>
                  <a:pt x="3228920" y="0"/>
                </a:lnTo>
                <a:lnTo>
                  <a:pt x="3228920" y="3498975"/>
                </a:lnTo>
                <a:lnTo>
                  <a:pt x="992323" y="3498975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177468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CDA948DD-BEA2-ECFB-8C53-2A4E64CBC72A}"/>
              </a:ext>
            </a:extLst>
          </p:cNvPr>
          <p:cNvSpPr/>
          <p:nvPr/>
        </p:nvSpPr>
        <p:spPr>
          <a:xfrm>
            <a:off x="6667494" y="1216444"/>
            <a:ext cx="4213794" cy="4213794"/>
          </a:xfrm>
          <a:prstGeom prst="roundRect">
            <a:avLst>
              <a:gd name="adj" fmla="val 37361"/>
            </a:avLst>
          </a:prstGeom>
          <a:solidFill>
            <a:srgbClr val="FDFD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642364E9-A205-0B49-B811-2AA3087CAE45}"/>
              </a:ext>
            </a:extLst>
          </p:cNvPr>
          <p:cNvSpPr/>
          <p:nvPr/>
        </p:nvSpPr>
        <p:spPr>
          <a:xfrm>
            <a:off x="1191110" y="1216444"/>
            <a:ext cx="4213794" cy="4213794"/>
          </a:xfrm>
          <a:prstGeom prst="roundRect">
            <a:avLst>
              <a:gd name="adj" fmla="val 37361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9" name="그림 8" descr="컴퓨터이(가) 표시된 사진&#10;&#10;자동 생성된 설명">
            <a:extLst>
              <a:ext uri="{FF2B5EF4-FFF2-40B4-BE49-F238E27FC236}">
                <a16:creationId xmlns:a16="http://schemas.microsoft.com/office/drawing/2014/main" id="{9AE551B2-B44B-BA63-6AD4-225ED73697D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997262" y="1891036"/>
            <a:ext cx="3303320" cy="2802295"/>
          </a:xfrm>
          <a:prstGeom prst="rect">
            <a:avLst/>
          </a:prstGeom>
        </p:spPr>
      </p:pic>
      <p:pic>
        <p:nvPicPr>
          <p:cNvPr id="21" name="그림 20" descr="검은색이(가) 표시된 사진&#10;&#10;자동 생성된 설명">
            <a:extLst>
              <a:ext uri="{FF2B5EF4-FFF2-40B4-BE49-F238E27FC236}">
                <a16:creationId xmlns:a16="http://schemas.microsoft.com/office/drawing/2014/main" id="{D77950AD-56FC-7816-229B-732B2698118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 l="7973"/>
          <a:stretch>
            <a:fillRect/>
          </a:stretch>
        </p:blipFill>
        <p:spPr>
          <a:xfrm>
            <a:off x="8942612" y="2767788"/>
            <a:ext cx="1783829" cy="1656717"/>
          </a:xfrm>
          <a:custGeom>
            <a:avLst/>
            <a:gdLst>
              <a:gd name="connsiteX0" fmla="*/ 0 w 1783829"/>
              <a:gd name="connsiteY0" fmla="*/ 0 h 1656717"/>
              <a:gd name="connsiteX1" fmla="*/ 1783829 w 1783829"/>
              <a:gd name="connsiteY1" fmla="*/ 0 h 1656717"/>
              <a:gd name="connsiteX2" fmla="*/ 1783829 w 1783829"/>
              <a:gd name="connsiteY2" fmla="*/ 1656717 h 1656717"/>
              <a:gd name="connsiteX3" fmla="*/ 1510321 w 1783829"/>
              <a:gd name="connsiteY3" fmla="*/ 1656717 h 1656717"/>
              <a:gd name="connsiteX4" fmla="*/ 403858 w 1783829"/>
              <a:gd name="connsiteY4" fmla="*/ 1505953 h 1656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3829" h="1656717">
                <a:moveTo>
                  <a:pt x="0" y="0"/>
                </a:moveTo>
                <a:lnTo>
                  <a:pt x="1783829" y="0"/>
                </a:lnTo>
                <a:lnTo>
                  <a:pt x="1783829" y="1656717"/>
                </a:lnTo>
                <a:lnTo>
                  <a:pt x="1510321" y="1656717"/>
                </a:lnTo>
                <a:lnTo>
                  <a:pt x="403858" y="1505953"/>
                </a:lnTo>
                <a:close/>
              </a:path>
            </a:pathLst>
          </a:custGeom>
        </p:spPr>
      </p:pic>
      <p:pic>
        <p:nvPicPr>
          <p:cNvPr id="8" name="그림 7" descr="실내, 컨트롤러, 하얀색, 원격이(가) 표시된 사진&#10;&#10;자동 생성된 설명">
            <a:extLst>
              <a:ext uri="{FF2B5EF4-FFF2-40B4-BE49-F238E27FC236}">
                <a16:creationId xmlns:a16="http://schemas.microsoft.com/office/drawing/2014/main" id="{52B4E29B-0226-4BA7-8449-D398CC0491E4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30000"/>
                    </a14:imgEffect>
                    <a14:imgEffect>
                      <a14:brightnessContrast bright="7000" contrast="-3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05719" y="1927316"/>
            <a:ext cx="2415647" cy="2722398"/>
          </a:xfrm>
          <a:prstGeom prst="rect">
            <a:avLst/>
          </a:prstGeom>
        </p:spPr>
      </p:pic>
      <p:pic>
        <p:nvPicPr>
          <p:cNvPr id="12" name="그림 11" descr="실내, 검은색, 하얀색, 어두운이(가) 표시된 사진&#10;&#10;자동 생성된 설명">
            <a:extLst>
              <a:ext uri="{FF2B5EF4-FFF2-40B4-BE49-F238E27FC236}">
                <a16:creationId xmlns:a16="http://schemas.microsoft.com/office/drawing/2014/main" id="{7C600754-0FE5-DE05-23EA-9F6C40181591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30000"/>
                    </a14:imgEffect>
                    <a14:imgEffect>
                      <a14:brightnessContrast bright="7000" contrast="-35000"/>
                    </a14:imgEffect>
                  </a14:imgLayer>
                </a14:imgProps>
              </a:ext>
            </a:extLst>
          </a:blip>
          <a:srcRect l="8109"/>
          <a:stretch>
            <a:fillRect/>
          </a:stretch>
        </p:blipFill>
        <p:spPr>
          <a:xfrm>
            <a:off x="3298007" y="2490499"/>
            <a:ext cx="1825772" cy="2092303"/>
          </a:xfrm>
          <a:custGeom>
            <a:avLst/>
            <a:gdLst>
              <a:gd name="connsiteX0" fmla="*/ 0 w 3228920"/>
              <a:gd name="connsiteY0" fmla="*/ 0 h 3498975"/>
              <a:gd name="connsiteX1" fmla="*/ 3228920 w 3228920"/>
              <a:gd name="connsiteY1" fmla="*/ 0 h 3498975"/>
              <a:gd name="connsiteX2" fmla="*/ 3228920 w 3228920"/>
              <a:gd name="connsiteY2" fmla="*/ 3498975 h 3498975"/>
              <a:gd name="connsiteX3" fmla="*/ 992323 w 3228920"/>
              <a:gd name="connsiteY3" fmla="*/ 3498975 h 3498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28920" h="3498975">
                <a:moveTo>
                  <a:pt x="0" y="0"/>
                </a:moveTo>
                <a:lnTo>
                  <a:pt x="3228920" y="0"/>
                </a:lnTo>
                <a:lnTo>
                  <a:pt x="3228920" y="3498975"/>
                </a:lnTo>
                <a:lnTo>
                  <a:pt x="992323" y="3498975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4256339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CDA948DD-BEA2-ECFB-8C53-2A4E64CBC72A}"/>
              </a:ext>
            </a:extLst>
          </p:cNvPr>
          <p:cNvSpPr/>
          <p:nvPr/>
        </p:nvSpPr>
        <p:spPr>
          <a:xfrm>
            <a:off x="6667494" y="1216444"/>
            <a:ext cx="4213794" cy="4213794"/>
          </a:xfrm>
          <a:prstGeom prst="roundRect">
            <a:avLst>
              <a:gd name="adj" fmla="val 0"/>
            </a:avLst>
          </a:prstGeom>
          <a:solidFill>
            <a:srgbClr val="FDF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642364E9-A205-0B49-B811-2AA3087CAE45}"/>
              </a:ext>
            </a:extLst>
          </p:cNvPr>
          <p:cNvSpPr/>
          <p:nvPr/>
        </p:nvSpPr>
        <p:spPr>
          <a:xfrm>
            <a:off x="1191110" y="1216444"/>
            <a:ext cx="4213794" cy="4213794"/>
          </a:xfrm>
          <a:prstGeom prst="roundRect">
            <a:avLst>
              <a:gd name="adj" fmla="val 0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9" name="그림 8" descr="컴퓨터이(가) 표시된 사진&#10;&#10;자동 생성된 설명">
            <a:extLst>
              <a:ext uri="{FF2B5EF4-FFF2-40B4-BE49-F238E27FC236}">
                <a16:creationId xmlns:a16="http://schemas.microsoft.com/office/drawing/2014/main" id="{9AE551B2-B44B-BA63-6AD4-225ED73697D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997262" y="1891036"/>
            <a:ext cx="3303320" cy="2802295"/>
          </a:xfrm>
          <a:prstGeom prst="rect">
            <a:avLst/>
          </a:prstGeom>
        </p:spPr>
      </p:pic>
      <p:pic>
        <p:nvPicPr>
          <p:cNvPr id="21" name="그림 20" descr="검은색이(가) 표시된 사진&#10;&#10;자동 생성된 설명">
            <a:extLst>
              <a:ext uri="{FF2B5EF4-FFF2-40B4-BE49-F238E27FC236}">
                <a16:creationId xmlns:a16="http://schemas.microsoft.com/office/drawing/2014/main" id="{D77950AD-56FC-7816-229B-732B2698118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 l="7973"/>
          <a:stretch>
            <a:fillRect/>
          </a:stretch>
        </p:blipFill>
        <p:spPr>
          <a:xfrm>
            <a:off x="8942612" y="2767788"/>
            <a:ext cx="1783829" cy="1656717"/>
          </a:xfrm>
          <a:custGeom>
            <a:avLst/>
            <a:gdLst>
              <a:gd name="connsiteX0" fmla="*/ 0 w 1783829"/>
              <a:gd name="connsiteY0" fmla="*/ 0 h 1656717"/>
              <a:gd name="connsiteX1" fmla="*/ 1783829 w 1783829"/>
              <a:gd name="connsiteY1" fmla="*/ 0 h 1656717"/>
              <a:gd name="connsiteX2" fmla="*/ 1783829 w 1783829"/>
              <a:gd name="connsiteY2" fmla="*/ 1656717 h 1656717"/>
              <a:gd name="connsiteX3" fmla="*/ 1510321 w 1783829"/>
              <a:gd name="connsiteY3" fmla="*/ 1656717 h 1656717"/>
              <a:gd name="connsiteX4" fmla="*/ 403858 w 1783829"/>
              <a:gd name="connsiteY4" fmla="*/ 1505953 h 1656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3829" h="1656717">
                <a:moveTo>
                  <a:pt x="0" y="0"/>
                </a:moveTo>
                <a:lnTo>
                  <a:pt x="1783829" y="0"/>
                </a:lnTo>
                <a:lnTo>
                  <a:pt x="1783829" y="1656717"/>
                </a:lnTo>
                <a:lnTo>
                  <a:pt x="1510321" y="1656717"/>
                </a:lnTo>
                <a:lnTo>
                  <a:pt x="403858" y="1505953"/>
                </a:lnTo>
                <a:close/>
              </a:path>
            </a:pathLst>
          </a:custGeom>
        </p:spPr>
      </p:pic>
      <p:pic>
        <p:nvPicPr>
          <p:cNvPr id="8" name="그림 7" descr="실내, 컨트롤러, 하얀색, 원격이(가) 표시된 사진&#10;&#10;자동 생성된 설명">
            <a:extLst>
              <a:ext uri="{FF2B5EF4-FFF2-40B4-BE49-F238E27FC236}">
                <a16:creationId xmlns:a16="http://schemas.microsoft.com/office/drawing/2014/main" id="{52B4E29B-0226-4BA7-8449-D398CC0491E4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30000"/>
                    </a14:imgEffect>
                    <a14:imgEffect>
                      <a14:brightnessContrast bright="7000" contrast="-3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05719" y="1927316"/>
            <a:ext cx="2415647" cy="2722398"/>
          </a:xfrm>
          <a:prstGeom prst="rect">
            <a:avLst/>
          </a:prstGeom>
        </p:spPr>
      </p:pic>
      <p:pic>
        <p:nvPicPr>
          <p:cNvPr id="12" name="그림 11" descr="실내, 검은색, 하얀색, 어두운이(가) 표시된 사진&#10;&#10;자동 생성된 설명">
            <a:extLst>
              <a:ext uri="{FF2B5EF4-FFF2-40B4-BE49-F238E27FC236}">
                <a16:creationId xmlns:a16="http://schemas.microsoft.com/office/drawing/2014/main" id="{7C600754-0FE5-DE05-23EA-9F6C40181591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30000"/>
                    </a14:imgEffect>
                    <a14:imgEffect>
                      <a14:brightnessContrast bright="7000" contrast="-35000"/>
                    </a14:imgEffect>
                  </a14:imgLayer>
                </a14:imgProps>
              </a:ext>
            </a:extLst>
          </a:blip>
          <a:srcRect l="8109"/>
          <a:stretch>
            <a:fillRect/>
          </a:stretch>
        </p:blipFill>
        <p:spPr>
          <a:xfrm>
            <a:off x="3298007" y="2490499"/>
            <a:ext cx="1825772" cy="2092303"/>
          </a:xfrm>
          <a:custGeom>
            <a:avLst/>
            <a:gdLst>
              <a:gd name="connsiteX0" fmla="*/ 0 w 3228920"/>
              <a:gd name="connsiteY0" fmla="*/ 0 h 3498975"/>
              <a:gd name="connsiteX1" fmla="*/ 3228920 w 3228920"/>
              <a:gd name="connsiteY1" fmla="*/ 0 h 3498975"/>
              <a:gd name="connsiteX2" fmla="*/ 3228920 w 3228920"/>
              <a:gd name="connsiteY2" fmla="*/ 3498975 h 3498975"/>
              <a:gd name="connsiteX3" fmla="*/ 992323 w 3228920"/>
              <a:gd name="connsiteY3" fmla="*/ 3498975 h 3498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28920" h="3498975">
                <a:moveTo>
                  <a:pt x="0" y="0"/>
                </a:moveTo>
                <a:lnTo>
                  <a:pt x="3228920" y="0"/>
                </a:lnTo>
                <a:lnTo>
                  <a:pt x="3228920" y="3498975"/>
                </a:lnTo>
                <a:lnTo>
                  <a:pt x="992323" y="3498975"/>
                </a:lnTo>
                <a:close/>
              </a:path>
            </a:pathLst>
          </a:cu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D7FDDAE-2262-CF32-31A7-F69F58EF1D73}"/>
              </a:ext>
            </a:extLst>
          </p:cNvPr>
          <p:cNvSpPr txBox="1"/>
          <p:nvPr/>
        </p:nvSpPr>
        <p:spPr>
          <a:xfrm>
            <a:off x="6667494" y="51597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dirty="0"/>
              <a:t>#</a:t>
            </a:r>
            <a:r>
              <a:rPr lang="ko-Kore-KR" altLang="en-US" dirty="0"/>
              <a:t>FDFDFD</a:t>
            </a:r>
          </a:p>
        </p:txBody>
      </p:sp>
    </p:spTree>
    <p:extLst>
      <p:ext uri="{BB962C8B-B14F-4D97-AF65-F5344CB8AC3E}">
        <p14:creationId xmlns:p14="http://schemas.microsoft.com/office/powerpoint/2010/main" val="40305497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6BEA7B2B-1A95-DE0B-EF49-D85F9879B6B9}"/>
              </a:ext>
            </a:extLst>
          </p:cNvPr>
          <p:cNvSpPr/>
          <p:nvPr/>
        </p:nvSpPr>
        <p:spPr>
          <a:xfrm>
            <a:off x="-1874302" y="-184250"/>
            <a:ext cx="7000864" cy="7000864"/>
          </a:xfrm>
          <a:prstGeom prst="roundRect">
            <a:avLst>
              <a:gd name="adj" fmla="val 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033C6928-57C6-C115-7A5B-CF5375DA592A}"/>
              </a:ext>
            </a:extLst>
          </p:cNvPr>
          <p:cNvSpPr/>
          <p:nvPr/>
        </p:nvSpPr>
        <p:spPr>
          <a:xfrm>
            <a:off x="7199263" y="-142864"/>
            <a:ext cx="7000864" cy="7000864"/>
          </a:xfrm>
          <a:prstGeom prst="roundRect">
            <a:avLst>
              <a:gd name="adj" fmla="val 0"/>
            </a:avLst>
          </a:prstGeom>
          <a:solidFill>
            <a:srgbClr val="FDF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9" name="그림 8" descr="컴퓨터이(가) 표시된 사진&#10;&#10;자동 생성된 설명">
            <a:extLst>
              <a:ext uri="{FF2B5EF4-FFF2-40B4-BE49-F238E27FC236}">
                <a16:creationId xmlns:a16="http://schemas.microsoft.com/office/drawing/2014/main" id="{9AE551B2-B44B-BA63-6AD4-225ED73697D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808132" y="1925263"/>
            <a:ext cx="3303320" cy="2802295"/>
          </a:xfrm>
          <a:prstGeom prst="rect">
            <a:avLst/>
          </a:prstGeom>
        </p:spPr>
      </p:pic>
      <p:pic>
        <p:nvPicPr>
          <p:cNvPr id="21" name="그림 20" descr="검은색이(가) 표시된 사진&#10;&#10;자동 생성된 설명">
            <a:extLst>
              <a:ext uri="{FF2B5EF4-FFF2-40B4-BE49-F238E27FC236}">
                <a16:creationId xmlns:a16="http://schemas.microsoft.com/office/drawing/2014/main" id="{D77950AD-56FC-7816-229B-732B2698118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 l="7973"/>
          <a:stretch>
            <a:fillRect/>
          </a:stretch>
        </p:blipFill>
        <p:spPr>
          <a:xfrm>
            <a:off x="10753482" y="2802015"/>
            <a:ext cx="1783829" cy="1656717"/>
          </a:xfrm>
          <a:custGeom>
            <a:avLst/>
            <a:gdLst>
              <a:gd name="connsiteX0" fmla="*/ 0 w 1783829"/>
              <a:gd name="connsiteY0" fmla="*/ 0 h 1656717"/>
              <a:gd name="connsiteX1" fmla="*/ 1783829 w 1783829"/>
              <a:gd name="connsiteY1" fmla="*/ 0 h 1656717"/>
              <a:gd name="connsiteX2" fmla="*/ 1783829 w 1783829"/>
              <a:gd name="connsiteY2" fmla="*/ 1656717 h 1656717"/>
              <a:gd name="connsiteX3" fmla="*/ 1510321 w 1783829"/>
              <a:gd name="connsiteY3" fmla="*/ 1656717 h 1656717"/>
              <a:gd name="connsiteX4" fmla="*/ 403858 w 1783829"/>
              <a:gd name="connsiteY4" fmla="*/ 1505953 h 1656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3829" h="1656717">
                <a:moveTo>
                  <a:pt x="0" y="0"/>
                </a:moveTo>
                <a:lnTo>
                  <a:pt x="1783829" y="0"/>
                </a:lnTo>
                <a:lnTo>
                  <a:pt x="1783829" y="1656717"/>
                </a:lnTo>
                <a:lnTo>
                  <a:pt x="1510321" y="1656717"/>
                </a:lnTo>
                <a:lnTo>
                  <a:pt x="403858" y="1505953"/>
                </a:lnTo>
                <a:close/>
              </a:path>
            </a:pathLst>
          </a:custGeom>
        </p:spPr>
      </p:pic>
      <p:pic>
        <p:nvPicPr>
          <p:cNvPr id="8" name="그림 7" descr="실내, 컨트롤러, 하얀색, 원격이(가) 표시된 사진&#10;&#10;자동 생성된 설명">
            <a:extLst>
              <a:ext uri="{FF2B5EF4-FFF2-40B4-BE49-F238E27FC236}">
                <a16:creationId xmlns:a16="http://schemas.microsoft.com/office/drawing/2014/main" id="{52B4E29B-0226-4BA7-8449-D398CC0491E4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30000"/>
                    </a14:imgEffect>
                    <a14:imgEffect>
                      <a14:brightnessContrast bright="7000" contrast="-3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66158" y="1961543"/>
            <a:ext cx="2415647" cy="2722398"/>
          </a:xfrm>
          <a:prstGeom prst="rect">
            <a:avLst/>
          </a:prstGeom>
        </p:spPr>
      </p:pic>
      <p:pic>
        <p:nvPicPr>
          <p:cNvPr id="12" name="그림 11" descr="실내, 검은색, 하얀색, 어두운이(가) 표시된 사진&#10;&#10;자동 생성된 설명">
            <a:extLst>
              <a:ext uri="{FF2B5EF4-FFF2-40B4-BE49-F238E27FC236}">
                <a16:creationId xmlns:a16="http://schemas.microsoft.com/office/drawing/2014/main" id="{7C600754-0FE5-DE05-23EA-9F6C40181591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30000"/>
                    </a14:imgEffect>
                    <a14:imgEffect>
                      <a14:brightnessContrast bright="7000" contrast="-35000"/>
                    </a14:imgEffect>
                  </a14:imgLayer>
                </a14:imgProps>
              </a:ext>
            </a:extLst>
          </a:blip>
          <a:srcRect l="8109"/>
          <a:stretch>
            <a:fillRect/>
          </a:stretch>
        </p:blipFill>
        <p:spPr>
          <a:xfrm>
            <a:off x="1626130" y="2524726"/>
            <a:ext cx="1825772" cy="2092303"/>
          </a:xfrm>
          <a:custGeom>
            <a:avLst/>
            <a:gdLst>
              <a:gd name="connsiteX0" fmla="*/ 0 w 3228920"/>
              <a:gd name="connsiteY0" fmla="*/ 0 h 3498975"/>
              <a:gd name="connsiteX1" fmla="*/ 3228920 w 3228920"/>
              <a:gd name="connsiteY1" fmla="*/ 0 h 3498975"/>
              <a:gd name="connsiteX2" fmla="*/ 3228920 w 3228920"/>
              <a:gd name="connsiteY2" fmla="*/ 3498975 h 3498975"/>
              <a:gd name="connsiteX3" fmla="*/ 992323 w 3228920"/>
              <a:gd name="connsiteY3" fmla="*/ 3498975 h 3498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28920" h="3498975">
                <a:moveTo>
                  <a:pt x="0" y="0"/>
                </a:moveTo>
                <a:lnTo>
                  <a:pt x="3228920" y="0"/>
                </a:lnTo>
                <a:lnTo>
                  <a:pt x="3228920" y="3498975"/>
                </a:lnTo>
                <a:lnTo>
                  <a:pt x="992323" y="3498975"/>
                </a:lnTo>
                <a:close/>
              </a:path>
            </a:pathLst>
          </a:cu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D7FDDAE-2262-CF32-31A7-F69F58EF1D73}"/>
              </a:ext>
            </a:extLst>
          </p:cNvPr>
          <p:cNvSpPr txBox="1"/>
          <p:nvPr/>
        </p:nvSpPr>
        <p:spPr>
          <a:xfrm>
            <a:off x="15094317" y="69363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dirty="0"/>
              <a:t>#</a:t>
            </a:r>
            <a:r>
              <a:rPr lang="ko-Kore-KR" altLang="en-US" dirty="0"/>
              <a:t>FDFDFD</a:t>
            </a:r>
          </a:p>
        </p:txBody>
      </p:sp>
    </p:spTree>
    <p:extLst>
      <p:ext uri="{BB962C8B-B14F-4D97-AF65-F5344CB8AC3E}">
        <p14:creationId xmlns:p14="http://schemas.microsoft.com/office/powerpoint/2010/main" val="1098313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화면, 검은색, 닫기이(가) 표시된 사진&#10;&#10;자동 생성된 설명">
            <a:extLst>
              <a:ext uri="{FF2B5EF4-FFF2-40B4-BE49-F238E27FC236}">
                <a16:creationId xmlns:a16="http://schemas.microsoft.com/office/drawing/2014/main" id="{8CD2220C-527F-7830-5C1A-982422B8E1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4685" y="3962400"/>
            <a:ext cx="1543050" cy="3429000"/>
          </a:xfrm>
          <a:prstGeom prst="rect">
            <a:avLst/>
          </a:prstGeom>
        </p:spPr>
      </p:pic>
      <p:pic>
        <p:nvPicPr>
          <p:cNvPr id="7" name="그림 6" descr="텍스트, 화면, 검은색, 닫기이(가) 표시된 사진&#10;&#10;자동 생성된 설명">
            <a:extLst>
              <a:ext uri="{FF2B5EF4-FFF2-40B4-BE49-F238E27FC236}">
                <a16:creationId xmlns:a16="http://schemas.microsoft.com/office/drawing/2014/main" id="{2D889ED7-E547-8892-0807-23B51C234D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4685" y="279400"/>
            <a:ext cx="1543050" cy="3429000"/>
          </a:xfrm>
          <a:prstGeom prst="rect">
            <a:avLst/>
          </a:prstGeom>
        </p:spPr>
      </p:pic>
      <p:pic>
        <p:nvPicPr>
          <p:cNvPr id="9" name="그림 8" descr="텍스트, 거리, 실외, 비이(가) 표시된 사진&#10;&#10;자동 생성된 설명">
            <a:extLst>
              <a:ext uri="{FF2B5EF4-FFF2-40B4-BE49-F238E27FC236}">
                <a16:creationId xmlns:a16="http://schemas.microsoft.com/office/drawing/2014/main" id="{599497C0-FCBF-9021-BCD4-92D5A5863A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7735" y="279400"/>
            <a:ext cx="1543050" cy="34290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CAF506E-F261-DF70-B6AE-8C263AD2C4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20785" y="279400"/>
            <a:ext cx="1543050" cy="3429000"/>
          </a:xfrm>
          <a:prstGeom prst="rect">
            <a:avLst/>
          </a:prstGeom>
        </p:spPr>
      </p:pic>
      <p:pic>
        <p:nvPicPr>
          <p:cNvPr id="13" name="그림 12" descr="텍스트, 실내, 전자기기, 컴퓨터이(가) 표시된 사진&#10;&#10;자동 생성된 설명">
            <a:extLst>
              <a:ext uri="{FF2B5EF4-FFF2-40B4-BE49-F238E27FC236}">
                <a16:creationId xmlns:a16="http://schemas.microsoft.com/office/drawing/2014/main" id="{4EEED577-651E-2F7E-38A6-F1D37681A9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63835" y="279400"/>
            <a:ext cx="1543050" cy="3429000"/>
          </a:xfrm>
          <a:prstGeom prst="rect">
            <a:avLst/>
          </a:prstGeom>
        </p:spPr>
      </p:pic>
      <p:pic>
        <p:nvPicPr>
          <p:cNvPr id="15" name="그림 14" descr="텍스트, 거리, 실외, 비이(가) 표시된 사진&#10;&#10;자동 생성된 설명">
            <a:extLst>
              <a:ext uri="{FF2B5EF4-FFF2-40B4-BE49-F238E27FC236}">
                <a16:creationId xmlns:a16="http://schemas.microsoft.com/office/drawing/2014/main" id="{1258B307-822E-E43D-BECC-6E4D25C8B0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77735" y="3962400"/>
            <a:ext cx="1543050" cy="34290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4A891A24-459D-0BAA-62EE-7446814A4E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20785" y="3962400"/>
            <a:ext cx="1543050" cy="3429000"/>
          </a:xfrm>
          <a:prstGeom prst="rect">
            <a:avLst/>
          </a:prstGeom>
        </p:spPr>
      </p:pic>
      <p:pic>
        <p:nvPicPr>
          <p:cNvPr id="19" name="그림 18" descr="텍스트, 실내, 전자기기, 컴퓨터이(가) 표시된 사진&#10;&#10;자동 생성된 설명">
            <a:extLst>
              <a:ext uri="{FF2B5EF4-FFF2-40B4-BE49-F238E27FC236}">
                <a16:creationId xmlns:a16="http://schemas.microsoft.com/office/drawing/2014/main" id="{765F7802-ADD1-C6E6-07F1-BDAD0B5EB5A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63835" y="3962400"/>
            <a:ext cx="1543050" cy="3429000"/>
          </a:xfrm>
          <a:prstGeom prst="rect">
            <a:avLst/>
          </a:prstGeom>
        </p:spPr>
      </p:pic>
      <p:pic>
        <p:nvPicPr>
          <p:cNvPr id="28" name="그림 27" descr="텍스트, 실내, 하얀색, 검은색이(가) 표시된 사진&#10;&#10;자동 생성된 설명">
            <a:extLst>
              <a:ext uri="{FF2B5EF4-FFF2-40B4-BE49-F238E27FC236}">
                <a16:creationId xmlns:a16="http://schemas.microsoft.com/office/drawing/2014/main" id="{548BCB63-3864-856C-8803-738173C3928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64365" y="3962400"/>
            <a:ext cx="2011187" cy="1973943"/>
          </a:xfrm>
          <a:prstGeom prst="rect">
            <a:avLst/>
          </a:prstGeom>
        </p:spPr>
      </p:pic>
      <p:pic>
        <p:nvPicPr>
          <p:cNvPr id="29" name="그림 28" descr="좌석이(가) 표시된 사진&#10;&#10;자동 생성된 설명">
            <a:extLst>
              <a:ext uri="{FF2B5EF4-FFF2-40B4-BE49-F238E27FC236}">
                <a16:creationId xmlns:a16="http://schemas.microsoft.com/office/drawing/2014/main" id="{3A23A32B-E558-D671-2BF7-7BD9F9B3E15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64365" y="239486"/>
            <a:ext cx="1986357" cy="2029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4658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</TotalTime>
  <Words>4</Words>
  <Application>Microsoft Macintosh PowerPoint</Application>
  <PresentationFormat>와이드스크린</PresentationFormat>
  <Paragraphs>2</Paragraphs>
  <Slides>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subject/>
  <dc:creator>김 도균</dc:creator>
  <cp:keywords/>
  <dc:description/>
  <cp:lastModifiedBy>김 도균</cp:lastModifiedBy>
  <cp:revision>4</cp:revision>
  <dcterms:created xsi:type="dcterms:W3CDTF">2022-11-25T06:08:14Z</dcterms:created>
  <dcterms:modified xsi:type="dcterms:W3CDTF">2022-11-25T07:20:10Z</dcterms:modified>
  <cp:category/>
</cp:coreProperties>
</file>